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77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531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7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788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90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43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28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60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90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5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398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B258B-3C0C-8348-A641-7DA44C5391D8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82FBF-3EB5-6B48-9484-6EC5C34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3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ou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65600" y="3022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547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Ohlone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Curtis</dc:creator>
  <cp:lastModifiedBy>Mary Curtis</cp:lastModifiedBy>
  <cp:revision>1</cp:revision>
  <dcterms:created xsi:type="dcterms:W3CDTF">2011-05-14T19:54:55Z</dcterms:created>
  <dcterms:modified xsi:type="dcterms:W3CDTF">2011-05-14T19:56:00Z</dcterms:modified>
</cp:coreProperties>
</file>